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26" autoAdjust="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9FA012-F3F2-4FEB-89E7-687B58A290C7}" type="datetimeFigureOut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1637E6-B0FD-4C15-B280-9AE7B4D98E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53E271-CEA2-4091-BC2A-D3792850E3C6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24DB74-A2D1-4678-BB83-5189623C04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4481-BDD5-49E4-B719-2D7D87DCC241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3C7F-08DE-4E66-9C6B-855979E73A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A7A2A-BF60-4143-B331-516F9630C6B2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6508-9A3F-4110-8D95-18A624E54E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C849-1C2B-4E9F-B070-86C121D48CE7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7369-CA8E-44F5-9740-AF8928EE48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090888-1B7B-41BB-B060-CCBDBE5816B7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5F424-65EA-4CEA-80E7-D73614342E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5D053-06EB-4D8C-9A19-4DCBBDD89C50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02CC75-6EAC-44AC-B96C-8E45B1278A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4F2779-8DB4-4518-BDBF-0B456E00E48A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944A3-40F7-49F4-B5CA-F2F93DEE1C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27994-4C3C-41A1-8F6E-2D879A917BF3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C8002-225A-4897-84C7-B1F5B94594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3BC5-D7A4-4875-B995-D92A158B4531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6BCB-FC96-4A82-A4D7-26D40C3B03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0F935-9516-4B7D-A824-AFDB9F09A0BB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A162DD-CD44-40C0-8618-83592CB556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55144C-8975-468C-B1ED-13DF50536C51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F23715-EFED-44A7-921D-DFDAED8D39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163BFFA-A7BF-448F-82D8-FF69C06DD8E6}" type="datetime1">
              <a:rPr lang="pl-PL"/>
              <a:pPr>
                <a:defRPr/>
              </a:pPr>
              <a:t>2015-04-20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pl-PL"/>
              <a:t>Wydział Spraw Obywatelskich - Starostwa Powiatowego w Giżycku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5C73F64-7778-4CD2-9803-2675A077F9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1"/>
                </a:solidFill>
              </a:rPr>
              <a:t>Współpraca 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powiatu giżyckiego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z organizacjami pozarządowymi</a:t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w 2014 roku</a:t>
            </a:r>
            <a:endParaRPr lang="pl-PL" sz="3200" dirty="0"/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pl-PL" smtClean="0"/>
          </a:p>
        </p:txBody>
      </p:sp>
      <p:pic>
        <p:nvPicPr>
          <p:cNvPr id="9220" name="Obraz 3" descr="Powiat_Giżyc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85750"/>
            <a:ext cx="1143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81776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solidFill>
                  <a:schemeClr val="bg1"/>
                </a:solidFill>
              </a:rPr>
              <a:t>profilaktyka i promocja zdrowia</a:t>
            </a:r>
            <a:endParaRPr lang="pl-PL" u="sng" dirty="0">
              <a:solidFill>
                <a:schemeClr val="bg1"/>
              </a:solidFill>
            </a:endParaRPr>
          </a:p>
        </p:txBody>
      </p:sp>
      <p:sp>
        <p:nvSpPr>
          <p:cNvPr id="18437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18440" name="Picture 8" descr="E:\KAMILA\WSPÓŁPRACA_NGO\SPRAWOZDANIE NGO\2014\Zdjęcia do prezentacji z Kontroli\Światowy Dzień Zdrowia - Fundacja MARZENIA [07.04.2014]\DSCF4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522615" cy="285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3" name="Picture 11" descr="E:\KAMILA\WSPÓŁPRACA_NGO\SPRAWOZDANIE NGO\2014\Zdjęcia do prezentacji z Kontroli\Światowy Dzień Zdrowia - Fundacja MARZENIA [07.04.2014]\DSCF4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E:\KAMILA\WSPÓŁPRACA_NGO\SPRAWOZDANIE NGO\2014\Zdjęcia do prezentacji z Kontroli\Światowy Dzień Zdrowia - Fundacja MARZENIA [07.04.2014]\DSCF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786190"/>
            <a:ext cx="3119426" cy="229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Symbol zastępczy tekstu 2"/>
          <p:cNvSpPr>
            <a:spLocks noGrp="1"/>
          </p:cNvSpPr>
          <p:nvPr>
            <p:ph type="body" idx="2"/>
          </p:nvPr>
        </p:nvSpPr>
        <p:spPr>
          <a:xfrm>
            <a:off x="4429124" y="5143512"/>
            <a:ext cx="39751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b="1" dirty="0" smtClean="0"/>
              <a:t>Mazurska Fundacja Młodzieży Niepełnosprawnej „Marzenia” z siedzibą w Wydminach</a:t>
            </a:r>
            <a:r>
              <a:rPr lang="pl-PL" dirty="0" smtClean="0"/>
              <a:t>.</a:t>
            </a:r>
          </a:p>
        </p:txBody>
      </p:sp>
      <p:sp>
        <p:nvSpPr>
          <p:cNvPr id="18436" name="Symbol zastępczy zawartości 3"/>
          <p:cNvSpPr>
            <a:spLocks noGrp="1"/>
          </p:cNvSpPr>
          <p:nvPr>
            <p:ph sz="half" idx="1"/>
          </p:nvPr>
        </p:nvSpPr>
        <p:spPr>
          <a:xfrm>
            <a:off x="4214810" y="1500174"/>
            <a:ext cx="3679824" cy="11430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pl-PL" sz="2000" dirty="0" smtClean="0"/>
              <a:t>„Kampania zdrowotna – „Choroby przenoszone przez wektory”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E:\KAMILA\WSPÓŁPRACA_NGO\SPRAWOZDANIE NGO\2014\Zdjęcia do prezentacji z Kontroli\Podaruj Dziecku Radość - sałatki [25.04.2014]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4286280" cy="232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81776" cy="64294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solidFill>
                  <a:schemeClr val="bg1"/>
                </a:solidFill>
              </a:rPr>
              <a:t>profilaktyka i promocja zdrowia</a:t>
            </a:r>
            <a:endParaRPr lang="pl-PL" u="sng" dirty="0">
              <a:solidFill>
                <a:schemeClr val="bg1"/>
              </a:solidFill>
            </a:endParaRPr>
          </a:p>
        </p:txBody>
      </p:sp>
      <p:sp>
        <p:nvSpPr>
          <p:cNvPr id="19461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19462" name="Picture 6" descr="E:\KAMILA\WSPÓŁPRACA_NGO\SPRAWOZDANIE NGO\2014\Zdjęcia do prezentacji z Kontroli\PODARUJ RADOŚĆ - kręgielnia [04.04.2014]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07183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Symbol zastępczy zawartości 3"/>
          <p:cNvSpPr>
            <a:spLocks noGrp="1"/>
          </p:cNvSpPr>
          <p:nvPr>
            <p:ph sz="half" idx="1"/>
          </p:nvPr>
        </p:nvSpPr>
        <p:spPr>
          <a:xfrm>
            <a:off x="5500694" y="1000108"/>
            <a:ext cx="3465510" cy="7143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pl-PL" sz="2400" b="1" dirty="0" smtClean="0"/>
              <a:t>„Żyj zdrowo”</a:t>
            </a:r>
            <a:endParaRPr lang="pl-PL" sz="2400" dirty="0" smtClean="0"/>
          </a:p>
        </p:txBody>
      </p:sp>
      <p:pic>
        <p:nvPicPr>
          <p:cNvPr id="19467" name="Picture 11" descr="E:\KAMILA\WSPÓŁPRACA_NGO\SPRAWOZDANIE NGO\2014\Zdjęcia do prezentacji z Kontroli\Podaruj Dziecku Radość - sałatki [25.04.2014]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57496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5286388"/>
            <a:ext cx="39751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b="1" dirty="0" smtClean="0"/>
              <a:t>Realizator: Stowarzyszenie na Rzecz Dzieci Niepełnosprawnych „Podaruj dziecku radość”.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81776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solidFill>
                  <a:schemeClr val="bg1"/>
                </a:solidFill>
              </a:rPr>
              <a:t>profilaktyka i promocja zdrowia</a:t>
            </a:r>
            <a:endParaRPr lang="pl-PL" u="sng" dirty="0">
              <a:solidFill>
                <a:schemeClr val="bg1"/>
              </a:solidFill>
            </a:endParaRPr>
          </a:p>
        </p:txBody>
      </p:sp>
      <p:sp>
        <p:nvSpPr>
          <p:cNvPr id="20483" name="Symbol zastępczy tekstu 2"/>
          <p:cNvSpPr>
            <a:spLocks noGrp="1"/>
          </p:cNvSpPr>
          <p:nvPr>
            <p:ph type="body" idx="2"/>
          </p:nvPr>
        </p:nvSpPr>
        <p:spPr>
          <a:xfrm>
            <a:off x="714348" y="5214950"/>
            <a:ext cx="39751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l-PL" b="1" dirty="0" smtClean="0">
                <a:solidFill>
                  <a:schemeClr val="bg1"/>
                </a:solidFill>
              </a:rPr>
              <a:t>Giżyckie Stowarzyszenie „Amazonek”</a:t>
            </a:r>
          </a:p>
        </p:txBody>
      </p:sp>
      <p:sp>
        <p:nvSpPr>
          <p:cNvPr id="2048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214810" y="1500174"/>
            <a:ext cx="4551342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pl-PL" sz="2000" b="1" dirty="0" smtClean="0"/>
              <a:t>„Jestem zwolennikiem zdrowego stylu życia, więc ćwiczę”.</a:t>
            </a:r>
          </a:p>
        </p:txBody>
      </p:sp>
      <p:sp>
        <p:nvSpPr>
          <p:cNvPr id="20485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/>
              <a:t>Wydział Spraw Obywatelskich - Starostwa Powiatowego w Giżycku</a:t>
            </a:r>
          </a:p>
        </p:txBody>
      </p:sp>
      <p:pic>
        <p:nvPicPr>
          <p:cNvPr id="20487" name="Picture 7" descr="E:\KAMILA\WSPÓŁPRACA_NGO\SPRAWOZDANIE NGO\2014\Zdjęcia do prezentacji z Kontroli\AMAZONKI - spotkanie w ZSKŚiA [18.03.2014]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929066"/>
            <a:ext cx="2619359" cy="19645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486" name="Picture 6" descr="E:\KAMILA\WSPÓŁPRACA_NGO\SPRAWOZDANIE NGO\2014\Zdjęcia do prezentacji z Kontroli\AMAZONKI - spotkanie w ZSKŚiA [18.03.2014]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857520" cy="21431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488" name="Picture 8" descr="E:\KAMILA\WSPÓŁPRACA_NGO\SPRAWOZDANIE NGO\2014\Zdjęcia do prezentacji z Kontroli\AMAZONKI - spotkanie w ZSKŚiA [18.03.2014]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357430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E:\KAMILA\WSPÓŁPRACA_NGO\KONKURSY\konkurs NGO 2014\umowy NGO 2014\COP 2014\COP Kontrola\DSC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428868"/>
            <a:ext cx="207170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Symbol zastępczy tekstu 2"/>
          <p:cNvSpPr>
            <a:spLocks noGrp="1"/>
          </p:cNvSpPr>
          <p:nvPr>
            <p:ph type="body" idx="2"/>
          </p:nvPr>
        </p:nvSpPr>
        <p:spPr>
          <a:xfrm>
            <a:off x="285720" y="5214950"/>
            <a:ext cx="39751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</a:rPr>
              <a:t>Realizator: Stowarzyszenie </a:t>
            </a:r>
            <a:r>
              <a:rPr lang="pl-PL" b="1" dirty="0" err="1" smtClean="0">
                <a:solidFill>
                  <a:schemeClr val="bg1"/>
                </a:solidFill>
              </a:rPr>
              <a:t>Wspolnota</a:t>
            </a:r>
            <a:r>
              <a:rPr lang="pl-PL" b="1" dirty="0" smtClean="0">
                <a:solidFill>
                  <a:schemeClr val="bg1"/>
                </a:solidFill>
              </a:rPr>
              <a:t> Mazurska, Fundacja </a:t>
            </a:r>
            <a:r>
              <a:rPr lang="pl-PL" b="1" dirty="0" err="1" smtClean="0">
                <a:solidFill>
                  <a:schemeClr val="bg1"/>
                </a:solidFill>
              </a:rPr>
              <a:t>Cultura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b="1" dirty="0" err="1" smtClean="0">
                <a:solidFill>
                  <a:schemeClr val="bg1"/>
                </a:solidFill>
              </a:rPr>
              <a:t>Civica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81776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solidFill>
                  <a:schemeClr val="bg1"/>
                </a:solidFill>
              </a:rPr>
              <a:t>usługi doradcze na rzecz organizacji pozarządowych</a:t>
            </a:r>
            <a:endParaRPr lang="pl-PL" b="1" u="sng" dirty="0">
              <a:solidFill>
                <a:schemeClr val="bg1"/>
              </a:solidFill>
            </a:endParaRPr>
          </a:p>
        </p:txBody>
      </p:sp>
      <p:sp>
        <p:nvSpPr>
          <p:cNvPr id="21508" name="Symbol zastępczy zawartości 3"/>
          <p:cNvSpPr>
            <a:spLocks noGrp="1"/>
          </p:cNvSpPr>
          <p:nvPr>
            <p:ph sz="half" idx="1"/>
          </p:nvPr>
        </p:nvSpPr>
        <p:spPr>
          <a:xfrm>
            <a:off x="4429124" y="1571612"/>
            <a:ext cx="4265590" cy="93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pl-PL" sz="2000" b="1" dirty="0" smtClean="0"/>
              <a:t>„COP Giżycko na rzecz aktywności społecznej IV”</a:t>
            </a:r>
            <a:endParaRPr lang="pl-PL" sz="2000" dirty="0" smtClean="0"/>
          </a:p>
        </p:txBody>
      </p:sp>
      <p:sp>
        <p:nvSpPr>
          <p:cNvPr id="21509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21510" name="Picture 6" descr="E:\KAMILA\WSPÓŁPRACA_NGO\SPRAWOZDANIE NGO\2014\Zdjęcia do prezentacji z Kontroli\1% dla organizacji OPP [06.03.2014]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E:\KAMILA\WSPÓŁPRACA_NGO\SPRAWOZDANIE NGO\2014\Zdjęcia do prezentacji z Kontroli\1% dla organizacji OPP [06.03.2014]\DSCF3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2952737" cy="221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81776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b="1" u="sng" dirty="0" smtClean="0">
                <a:solidFill>
                  <a:schemeClr val="bg1"/>
                </a:solidFill>
              </a:rPr>
              <a:t>dofinansowanie wkładu własnego organizacji pozarządowej</a:t>
            </a:r>
            <a:endParaRPr lang="pl-PL" sz="2400" u="sng" dirty="0">
              <a:solidFill>
                <a:schemeClr val="bg1"/>
              </a:solidFill>
            </a:endParaRPr>
          </a:p>
        </p:txBody>
      </p:sp>
      <p:sp>
        <p:nvSpPr>
          <p:cNvPr id="22532" name="Symbol zastępczy zawartości 3"/>
          <p:cNvSpPr>
            <a:spLocks noGrp="1"/>
          </p:cNvSpPr>
          <p:nvPr>
            <p:ph sz="half" idx="1"/>
          </p:nvPr>
        </p:nvSpPr>
        <p:spPr>
          <a:xfrm>
            <a:off x="5572132" y="2928934"/>
            <a:ext cx="2822568" cy="221457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None/>
            </a:pPr>
            <a:r>
              <a:rPr lang="pl-PL" sz="1600" dirty="0" smtClean="0"/>
              <a:t>	Projekt pt. „HAPPY S-PORT” finansowany ze środków Ministerstwa Sportu i Turystyki. Ze środków Powiatu Giżyckiego dofinansowany został wkład własny</a:t>
            </a:r>
          </a:p>
        </p:txBody>
      </p:sp>
      <p:sp>
        <p:nvSpPr>
          <p:cNvPr id="22533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22535" name="Picture 7" descr="http://www.ukzr.pl/news_images/ZVF4PEeO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969029" cy="2576506"/>
          </a:xfrm>
          <a:prstGeom prst="rect">
            <a:avLst/>
          </a:prstGeom>
          <a:noFill/>
        </p:spPr>
      </p:pic>
      <p:sp>
        <p:nvSpPr>
          <p:cNvPr id="22531" name="Symbol zastępczy tekstu 2"/>
          <p:cNvSpPr>
            <a:spLocks noGrp="1"/>
          </p:cNvSpPr>
          <p:nvPr>
            <p:ph type="body" idx="2"/>
          </p:nvPr>
        </p:nvSpPr>
        <p:spPr>
          <a:xfrm>
            <a:off x="214282" y="5214950"/>
            <a:ext cx="39751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l-PL" b="1" dirty="0" smtClean="0"/>
              <a:t>Uczniowski Klub Żeglarstwa Regatowego „NIEGOCIN</a:t>
            </a:r>
            <a:r>
              <a:rPr lang="pl-PL" dirty="0" smtClean="0"/>
              <a:t>” </a:t>
            </a:r>
          </a:p>
        </p:txBody>
      </p:sp>
      <p:pic>
        <p:nvPicPr>
          <p:cNvPr id="22544" name="Picture 16" descr="C:\Documents and Settings\Kamila\Pulpit\93DGV8tj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643182"/>
            <a:ext cx="172402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81776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</a:rPr>
              <a:t>dofinansowanie wkładu własnego organizacji pozarządowej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555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pl-PL" dirty="0" smtClean="0"/>
              <a:t>Realizator: Stowarzyszenie Wspólnota Mazurska w Giżycku</a:t>
            </a:r>
          </a:p>
          <a:p>
            <a:pPr eaLnBrk="1" hangingPunct="1"/>
            <a:endParaRPr lang="pl-PL" dirty="0" smtClean="0"/>
          </a:p>
        </p:txBody>
      </p:sp>
      <p:sp>
        <p:nvSpPr>
          <p:cNvPr id="23556" name="Symbol zastępczy zawartości 3"/>
          <p:cNvSpPr>
            <a:spLocks noGrp="1"/>
          </p:cNvSpPr>
          <p:nvPr>
            <p:ph sz="half" idx="1"/>
          </p:nvPr>
        </p:nvSpPr>
        <p:spPr>
          <a:xfrm>
            <a:off x="714348" y="1357298"/>
            <a:ext cx="3751262" cy="17033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pl-PL" sz="1800" b="1" dirty="0" smtClean="0"/>
              <a:t>„Giżycko, kamieniczka (XIX w.) – remont po pożarze – wymiana pokrycia dachowego na nową dachówkę oraz wymian obróbek blacharskich”</a:t>
            </a:r>
            <a:endParaRPr lang="pl-PL" sz="1800" dirty="0" smtClean="0"/>
          </a:p>
        </p:txBody>
      </p:sp>
      <p:sp>
        <p:nvSpPr>
          <p:cNvPr id="23557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23564" name="Picture 12" descr="C:\Documents and Settings\Kamila\Pulpit\1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43248"/>
            <a:ext cx="2286016" cy="30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5" name="Picture 13" descr="C:\Documents and Settings\Kamila\Pulpit\DSC_0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14488"/>
            <a:ext cx="5143536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81776" cy="5715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1"/>
                </a:solidFill>
              </a:rPr>
              <a:t>kultura i ochrona dziedzictwa narodowego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579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</a:rPr>
              <a:t>Realizator: Towarzystwo Miłośników Twierdzy </a:t>
            </a:r>
            <a:r>
              <a:rPr lang="pl-PL" b="1" dirty="0" err="1" smtClean="0">
                <a:solidFill>
                  <a:schemeClr val="bg1"/>
                </a:solidFill>
              </a:rPr>
              <a:t>Boyen</a:t>
            </a:r>
            <a:r>
              <a:rPr lang="pl-PL" b="1" dirty="0" smtClean="0">
                <a:solidFill>
                  <a:schemeClr val="bg1"/>
                </a:solidFill>
              </a:rPr>
              <a:t> w Giżycku</a:t>
            </a:r>
            <a:r>
              <a:rPr lang="pl-PL" dirty="0" smtClean="0"/>
              <a:t>.</a:t>
            </a:r>
          </a:p>
        </p:txBody>
      </p:sp>
      <p:sp>
        <p:nvSpPr>
          <p:cNvPr id="24581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14340" name="Picture 4" descr="http://festeboyen.mazury.info.pl/userfiles/image/operacja_boyen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2767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C:\Documents and Settings\Kamila\Pulpit\operacja_boyen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3100385" cy="210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Documents and Settings\Kamila\Pulpit\operacja_boyen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85992"/>
            <a:ext cx="4107817" cy="272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Symbol zastępczy zawartości 3"/>
          <p:cNvSpPr>
            <a:spLocks noGrp="1"/>
          </p:cNvSpPr>
          <p:nvPr>
            <p:ph sz="half" idx="1"/>
          </p:nvPr>
        </p:nvSpPr>
        <p:spPr>
          <a:xfrm>
            <a:off x="4143372" y="857232"/>
            <a:ext cx="4679956" cy="10001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l-PL" sz="2000" b="1" dirty="0" smtClean="0">
                <a:solidFill>
                  <a:schemeClr val="bg1"/>
                </a:solidFill>
              </a:rPr>
              <a:t>Obchody 100 rocznicy wybuchu I wojny światowej pn. OPERACJA BOYEN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81776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kultura i ochrona dziedzictwa narodowego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71472" y="1071546"/>
            <a:ext cx="3857652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sz="1800" dirty="0" smtClean="0"/>
              <a:t>XVIII Dni Kultury Ukraińskiej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6" name="Picture 3" descr="E:\KAMILA\WSPÓŁPRACA_NGO\SPRAWOZDANIE NGO\2014\Zdjęcia do prezentacji z Kontroli\Ukraińskie Dni 21.06.2014\IMG_8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308" y="2071678"/>
            <a:ext cx="451548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E:\KAMILA\WSPÓŁPRACA_NGO\SPRAWOZDANIE NGO\2014\Zdjęcia do prezentacji z Kontroli\Ukraińskie Dni 21.06.2014\IMG_8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297474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E:\KAMILA\WSPÓŁPRACA_NGO\SPRAWOZDANIE NGO\2014\Zdjęcia do prezentacji z Kontroli\Ukraińskie Dni 21.06.2014\10442915_651135618307848_69536783200827152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929066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4929198"/>
            <a:ext cx="3974592" cy="7171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 Związek Ukraińców w Polsce, Koło w Giżycku.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Kamila\Pulpit\IMG_8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571900" cy="194123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81776" cy="5715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kultura fizyczna i sport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12289" name="Picture 1" descr="C:\Documents and Settings\Kamila\Pulpit\IMG_9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429024" cy="2214578"/>
          </a:xfrm>
          <a:prstGeom prst="rect">
            <a:avLst/>
          </a:prstGeom>
          <a:noFill/>
        </p:spPr>
      </p:pic>
      <p:pic>
        <p:nvPicPr>
          <p:cNvPr id="12291" name="Picture 3" descr="C:\Documents and Settings\Kamila\Pulpit\IMG_8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928802"/>
            <a:ext cx="4238642" cy="23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Documents and Settings\Kamila\Pulpit\IMG_93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00438"/>
            <a:ext cx="3320104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357686" y="1357298"/>
            <a:ext cx="4479396" cy="9401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1200" b="1" dirty="0" smtClean="0"/>
              <a:t>Organizacja Ogólnopolskich Regat żeglarskich o „Puchar Trzech Ryb”</a:t>
            </a:r>
          </a:p>
          <a:p>
            <a:pPr algn="ctr">
              <a:buNone/>
            </a:pPr>
            <a:r>
              <a:rPr lang="pl-PL" sz="1200" dirty="0" smtClean="0"/>
              <a:t>w kl. </a:t>
            </a:r>
            <a:r>
              <a:rPr lang="pl-PL" sz="1200" dirty="0" err="1" smtClean="0"/>
              <a:t>Optimist</a:t>
            </a:r>
            <a:r>
              <a:rPr lang="pl-PL" sz="1200" dirty="0" smtClean="0"/>
              <a:t>, Laser, Windsurfing, Cadet </a:t>
            </a:r>
            <a:r>
              <a:rPr lang="pl-PL" sz="1200" b="1" dirty="0" smtClean="0"/>
              <a:t>– eliminacje do Mistrzostw Europy i Mistrzostw Świata</a:t>
            </a:r>
            <a:endParaRPr lang="pl-PL" sz="1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214678" y="5715016"/>
            <a:ext cx="5572164" cy="571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 Uczniowski Klub żeglarstwa Regatowego „NIEGOCIN”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Kamila\Pulpit\DSC06538-195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51" y="1357298"/>
            <a:ext cx="2701003" cy="309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81776" cy="45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kultura fizyczna i sport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Realizator: Klub Sportowy </a:t>
            </a:r>
            <a:r>
              <a:rPr lang="pl-PL" dirty="0" err="1" smtClean="0"/>
              <a:t>Tae</a:t>
            </a:r>
            <a:r>
              <a:rPr lang="pl-PL" dirty="0" smtClean="0"/>
              <a:t> </a:t>
            </a:r>
            <a:r>
              <a:rPr lang="pl-PL" dirty="0" err="1" smtClean="0"/>
              <a:t>Kwon</a:t>
            </a:r>
            <a:r>
              <a:rPr lang="pl-PL" dirty="0" smtClean="0"/>
              <a:t> DO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11265" name="Picture 1" descr="C:\Documents and Settings\Kamila\Pulpit\DSC06595-195x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619515" cy="361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158" y="3857628"/>
            <a:ext cx="6179646" cy="7858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000" dirty="0" smtClean="0"/>
              <a:t>Warmińsko – Mazurska Liga </a:t>
            </a:r>
            <a:r>
              <a:rPr lang="pl-PL" sz="2000" dirty="0" err="1" smtClean="0"/>
              <a:t>Taekwondo</a:t>
            </a:r>
            <a:r>
              <a:rPr lang="pl-PL" sz="2000" dirty="0" smtClean="0"/>
              <a:t> I kolejka</a:t>
            </a:r>
            <a:endParaRPr lang="pl-PL" sz="2000" dirty="0"/>
          </a:p>
        </p:txBody>
      </p:sp>
      <p:pic>
        <p:nvPicPr>
          <p:cNvPr id="11268" name="Picture 4" descr="C:\Documents and Settings\Kamila\Pulpit\DSC06539-195x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71546"/>
            <a:ext cx="2881317" cy="288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45 organizacji złożyło 57 ofert w otwartym konkursie na realizację zadań w 2014 r. 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 3"/>
              <a:buNone/>
              <a:defRPr/>
            </a:pPr>
            <a:endParaRPr lang="pl-PL" sz="900" dirty="0" smtClean="0">
              <a:latin typeface="Century Schoolbook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2 organizacje złożyły oferty w trybie pozakonkursowym (art. 19a </a:t>
            </a:r>
            <a:r>
              <a:rPr lang="pl-PL" dirty="0" err="1" smtClean="0">
                <a:solidFill>
                  <a:schemeClr val="bg1"/>
                </a:solidFill>
                <a:latin typeface="Century Schoolbook" pitchFamily="18" charset="0"/>
              </a:rPr>
              <a:t>UoDPP</a:t>
            </a: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).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 3"/>
              <a:buNone/>
              <a:defRPr/>
            </a:pPr>
            <a:endParaRPr lang="pl-PL" sz="900" dirty="0" smtClean="0">
              <a:latin typeface="Century Schoolbook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>
                <a:latin typeface="Century Schoolbook" pitchFamily="18" charset="0"/>
              </a:rPr>
              <a:t>Podpisano łącznie 43 </a:t>
            </a: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umów z 34 organizacjami.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/>
                </a:solidFill>
              </a:rPr>
              <a:t>PODSTAWOWE INFORMACJE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0246" name="Symbol zastępczy stopki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81776" cy="45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kultura fizyczna i sport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715008" y="5500702"/>
            <a:ext cx="2679184" cy="768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pl-PL" dirty="0" smtClean="0"/>
              <a:t>Realizator: Stowarzyszenie Promocji Tańca „LECDANCE”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10241" name="Picture 1" descr="C:\Documents and Settings\Kamila\Pulpit\1613876_784084171616448_27245558587142319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071810"/>
            <a:ext cx="407156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Documents and Settings\Kamila\Pulpit\10374021_784079004950298_51117020705805721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14356"/>
            <a:ext cx="5214972" cy="292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Kamila\Pulpit\Nowy folder\10374021_784079004950298_51117020705805721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986707" cy="223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357686" y="642918"/>
            <a:ext cx="5108076" cy="7143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sz="2000" dirty="0" smtClean="0"/>
              <a:t>X Jubileuszowy Turniej Sportowego Tańca Towarzyskiego „Mazury 2014”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81776" cy="45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współorganizacja</a:t>
            </a:r>
            <a:r>
              <a:rPr lang="pl-PL" b="1" dirty="0" smtClean="0"/>
              <a:t> imprez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Ludowy Uczniowski Klub Sportowy „Sport z Kulturą” ZSO Wydminy</a:t>
            </a:r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9218" name="Picture 2" descr="d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537842" cy="1982666"/>
          </a:xfrm>
          <a:prstGeom prst="rect">
            <a:avLst/>
          </a:prstGeom>
          <a:noFill/>
        </p:spPr>
      </p:pic>
      <p:pic>
        <p:nvPicPr>
          <p:cNvPr id="9220" name="Picture 4" descr="d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3340742" cy="1872208"/>
          </a:xfrm>
          <a:prstGeom prst="rect">
            <a:avLst/>
          </a:prstGeom>
          <a:noFill/>
        </p:spPr>
      </p:pic>
      <p:pic>
        <p:nvPicPr>
          <p:cNvPr id="9222" name="Picture 6" descr="d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308376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91880" y="4221088"/>
            <a:ext cx="4822324" cy="10738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b="1" dirty="0" smtClean="0"/>
              <a:t>II Mazurski Bieg Sylwestrowy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81776" cy="45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współorganizacja</a:t>
            </a:r>
            <a:r>
              <a:rPr lang="pl-PL" b="1" dirty="0" smtClean="0">
                <a:solidFill>
                  <a:schemeClr val="bg1"/>
                </a:solidFill>
              </a:rPr>
              <a:t> imprez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72132" y="5357826"/>
            <a:ext cx="2831584" cy="6456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 Stowarzyszenie Wędkarskie w Miłkach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0" y="4786322"/>
            <a:ext cx="4214810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b="1" dirty="0" smtClean="0"/>
              <a:t>„</a:t>
            </a:r>
            <a:r>
              <a:rPr lang="pl-PL" sz="2000" b="1" dirty="0" smtClean="0"/>
              <a:t>IV Zawody w Wędkarstwie pod lodowym w Miłkach”</a:t>
            </a:r>
            <a:endParaRPr lang="pl-PL" sz="2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8194" name="Picture 2" descr="http://www.powiatgizycki.pl/wp-content/gallery/wedkarstwo-podlodowe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47974" cy="2430463"/>
          </a:xfrm>
          <a:prstGeom prst="rect">
            <a:avLst/>
          </a:prstGeom>
          <a:noFill/>
        </p:spPr>
      </p:pic>
      <p:pic>
        <p:nvPicPr>
          <p:cNvPr id="8198" name="Picture 6" descr="http://www.powiatgizycki.pl/wp-content/gallery/wedkarstwo-podlodowe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3242386" cy="2160240"/>
          </a:xfrm>
          <a:prstGeom prst="rect">
            <a:avLst/>
          </a:prstGeom>
          <a:noFill/>
        </p:spPr>
      </p:pic>
      <p:pic>
        <p:nvPicPr>
          <p:cNvPr id="8196" name="Picture 4" descr="http://www.powiatgizycki.pl/wp-content/gallery/wedkarstwo-podlodowe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3288378" cy="219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81776" cy="457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współorganizacja</a:t>
            </a:r>
            <a:r>
              <a:rPr lang="pl-PL" b="1" dirty="0" smtClean="0">
                <a:solidFill>
                  <a:schemeClr val="bg1"/>
                </a:solidFill>
              </a:rPr>
              <a:t> imprez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 Stowarzyszenie Turystyki Wiejskiej Miłki.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857224" y="928670"/>
            <a:ext cx="7479792" cy="3685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sz="2000" b="1" dirty="0" smtClean="0"/>
              <a:t>Międzynarodowe Mistrzostwa w Bojerach „Monotyp XV”</a:t>
            </a:r>
            <a:endParaRPr lang="pl-PL" sz="2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6146" name="Picture 2" descr="http://www.gospoda.pl/images/mistrzostwa-monotyp/monotyp_xv_mazury_rydzewo_bojer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86250" cy="298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gospoda.pl/images/mistrzostwa-monotyp/monotypx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286250" cy="369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488" y="4214818"/>
            <a:ext cx="5624388" cy="12144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współpraca w zakresie edukacji ekologicznej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z Fundacją Ochrony Wielkich Jezior Mazurskich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42910" y="5500702"/>
            <a:ext cx="3974592" cy="9144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3123" name="Picture 51" descr="C:\Documents and Settings\Kamila\Pulpit\96e0fa564b3720453e1b8dcd95848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2857520" cy="3286148"/>
          </a:xfrm>
          <a:prstGeom prst="rect">
            <a:avLst/>
          </a:prstGeom>
          <a:noFill/>
        </p:spPr>
      </p:pic>
      <p:pic>
        <p:nvPicPr>
          <p:cNvPr id="3125" name="Picture 53" descr="C:\Documents and Settings\Kamila\Pulpit\7b44493848318229361d9256c5bd5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000396" cy="3286148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9401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2000" b="1" dirty="0" smtClean="0"/>
              <a:t>Organizacja otwartego konkursu fotograficznego dla amatorów w dwóch etapach: „Wiosenne przebudzenie” i „Jesienna magia”</a:t>
            </a:r>
            <a:endParaRPr lang="pl-PL" sz="2000" dirty="0" smtClean="0"/>
          </a:p>
          <a:p>
            <a:endParaRPr lang="pl-PL" dirty="0"/>
          </a:p>
        </p:txBody>
      </p:sp>
      <p:pic>
        <p:nvPicPr>
          <p:cNvPr id="3122" name="Picture 50" descr="C:\Documents and Settings\Kamila\Pulpit\4a70404417400d1358e4122f04c083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558" y="1222360"/>
            <a:ext cx="2723574" cy="242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81576" cy="5760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współpraca w zakresie edukacji ekologicznej</a:t>
            </a:r>
            <a:br>
              <a:rPr lang="pl-PL" sz="1800" b="1" dirty="0" smtClean="0">
                <a:solidFill>
                  <a:schemeClr val="bg1"/>
                </a:solidFill>
              </a:rPr>
            </a:br>
            <a:r>
              <a:rPr lang="pl-PL" sz="1800" b="1" dirty="0" smtClean="0">
                <a:solidFill>
                  <a:schemeClr val="bg1"/>
                </a:solidFill>
              </a:rPr>
              <a:t>z Fundacją Ochrony Wielkich Jezior Mazurskich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642910" y="4643446"/>
            <a:ext cx="7479792" cy="6480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sz="2000" b="1" dirty="0" smtClean="0"/>
              <a:t>Organizacja i koordynacja V edycji akcji: „Drzewko za makulaturę” – zakup sadzonek drzew i krzewów </a:t>
            </a:r>
            <a:endParaRPr lang="pl-PL" sz="2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1028" name="Picture 4" descr="http://www.jeziora.com.pl/cache/preview/0970be152d91259e1dd62f3de54e8d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69"/>
            <a:ext cx="2857520" cy="2857523"/>
          </a:xfrm>
          <a:prstGeom prst="rect">
            <a:avLst/>
          </a:prstGeom>
          <a:noFill/>
        </p:spPr>
      </p:pic>
      <p:pic>
        <p:nvPicPr>
          <p:cNvPr id="1032" name="Picture 8" descr="C:\Documents and Settings\Kamila\Pulpit\f2f3ecaea010baa71affabd389b42a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2643206" cy="2643206"/>
          </a:xfrm>
          <a:prstGeom prst="rect">
            <a:avLst/>
          </a:prstGeom>
          <a:noFill/>
        </p:spPr>
      </p:pic>
      <p:pic>
        <p:nvPicPr>
          <p:cNvPr id="1031" name="Picture 7" descr="C:\Documents and Settings\Kamila\Pulpit\0025eacc8f5e1b4b20f646e5413ae6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85992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promocja Powiatu Giżyckiego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</a:t>
            </a:r>
          </a:p>
          <a:p>
            <a:r>
              <a:rPr lang="pl-PL" dirty="0" smtClean="0"/>
              <a:t>Fundacja Wspierania</a:t>
            </a:r>
          </a:p>
          <a:p>
            <a:r>
              <a:rPr lang="pl-PL" dirty="0" smtClean="0"/>
              <a:t>i Rozwoju Kreatywności</a:t>
            </a:r>
          </a:p>
          <a:p>
            <a:r>
              <a:rPr lang="pl-PL" dirty="0" smtClean="0"/>
              <a:t>w Otwocku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7257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2400" b="1" dirty="0" smtClean="0"/>
              <a:t>„Światowa Olimpiada Kreatywności w Knoxville – USA”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2050" name="Picture 2" descr="E:\KAMILA\WSPÓŁPRACA_NGO\SPRAWOZDANIE NGO\2014\Zdjęcia do prezentacji z Kontroli\Olimpiada Kreatywności 7-8.03.2014\P1580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35960"/>
            <a:ext cx="3571900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KAMILA\WSPÓŁPRACA_NGO\SPRAWOZDANIE NGO\2014\Zdjęcia do prezentacji z Kontroli\Olimpiada Kreatywności 7-8.03.2014\P1570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32282"/>
            <a:ext cx="3786214" cy="28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01056" cy="4572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promocja Powiatu Giżyckiego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  <p:pic>
        <p:nvPicPr>
          <p:cNvPr id="5123" name="Picture 3" descr="C:\Documents and Settings\Kamila\Pulpit\img-3102-picture53dce34d6f4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074312" cy="271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Kamila\Pulpit\IMG_0463-Cus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0740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Kamila\Pulpit\giżyck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00372"/>
            <a:ext cx="3862378" cy="257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00100" y="4857760"/>
            <a:ext cx="7479792" cy="3685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pl-PL" sz="2000" dirty="0" smtClean="0"/>
              <a:t>Nazwa zadania: </a:t>
            </a:r>
            <a:r>
              <a:rPr lang="pl-PL" sz="2000" b="1" dirty="0" smtClean="0"/>
              <a:t>Mazury Air Show 2014</a:t>
            </a: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4313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Realizator: </a:t>
            </a:r>
            <a:r>
              <a:rPr lang="pl-PL" dirty="0" err="1" smtClean="0"/>
              <a:t>Areoklub</a:t>
            </a:r>
            <a:r>
              <a:rPr lang="pl-PL" dirty="0" smtClean="0"/>
              <a:t> Krainy Jezior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1100" i="1" dirty="0" smtClean="0"/>
              <a:t>Fotografie: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sz="1100" i="1" dirty="0" smtClean="0"/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Starostwo Powiatowe w Giżycku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Dom Św. Faustyny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Fundacja Wspierania i Rozwoju Kreatywności w Otwocku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Polskie Stowarzyszenie Na Rzecz Osób z Upośledzeniem Umysłowym Koło w Giżycku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Polski Związek Emerytów Rencistów i Inwalidów Oddział Regionalny w Giżycku 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Ryńskie Stowarzyszenie Integracji Przyjaciół Osób Niepełnosprawnych „DAR SERCA”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Stowarzyszenie Wędkarskie w Miłkach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Fundacja Wielkich Jezior Mazurskich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Stowarzyszenie Turystyki Wiejskiej w Miłkach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Uczniowski Klub Żeglarstwa Regatowego „Niegocin” 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Związek Ukraińców w Polsce Koło w Giżycku 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err="1" smtClean="0"/>
              <a:t>Areoklub</a:t>
            </a:r>
            <a:r>
              <a:rPr lang="pl-PL" sz="1100" i="1" dirty="0" smtClean="0"/>
              <a:t> Krainy Jezior</a:t>
            </a:r>
          </a:p>
          <a:p>
            <a:pPr algn="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pl-PL" sz="1100" i="1" dirty="0" smtClean="0"/>
              <a:t>Ludowy Uczniowski Klub Sportowy „Sport z Kulturą” ZSO Wydminy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Stowarzyszenie Promocji Tańca „LECDANCE”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Klub Sportowy </a:t>
            </a:r>
            <a:r>
              <a:rPr lang="pl-PL" sz="1100" i="1" dirty="0" err="1" smtClean="0"/>
              <a:t>Tae</a:t>
            </a:r>
            <a:r>
              <a:rPr lang="pl-PL" sz="1100" i="1" dirty="0" smtClean="0"/>
              <a:t> </a:t>
            </a:r>
            <a:r>
              <a:rPr lang="pl-PL" sz="1100" i="1" dirty="0" err="1" smtClean="0"/>
              <a:t>Kwon</a:t>
            </a:r>
            <a:r>
              <a:rPr lang="pl-PL" sz="1100" i="1" dirty="0" smtClean="0"/>
              <a:t> DO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Stowarzyszenie na Rzecz Dzieci Niepełnosprawnych „Podaruj dziecku radość”.</a:t>
            </a:r>
          </a:p>
          <a:p>
            <a:pPr algn="r" eaLnBrk="1" fontAlgn="auto" hangingPunct="1">
              <a:spcAft>
                <a:spcPts val="0"/>
              </a:spcAft>
              <a:buClrTx/>
              <a:buFont typeface="Wingdings"/>
              <a:buNone/>
              <a:defRPr/>
            </a:pPr>
            <a:r>
              <a:rPr lang="pl-PL" sz="1100" i="1" dirty="0" smtClean="0"/>
              <a:t>Towarzystwo Miłośników Twierdzy </a:t>
            </a:r>
            <a:r>
              <a:rPr lang="pl-PL" sz="1100" i="1" dirty="0" err="1" smtClean="0"/>
              <a:t>Boyen</a:t>
            </a:r>
            <a:r>
              <a:rPr lang="pl-PL" sz="1100" i="1" dirty="0" smtClean="0"/>
              <a:t> w Giżycku.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Wydział Spraw Obywatelskich - Starostwa Powiatowego w Giżycku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357430"/>
            <a:ext cx="7481776" cy="457200"/>
          </a:xfrm>
        </p:spPr>
        <p:txBody>
          <a:bodyPr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Dziękuję za uwagę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40036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Wydział Spraw Obywatelskich - Starostwa Powiatowego w Giżycku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Łącznie Powiat Giżycki finansował realizację     47 projektów w formie powierzenia, wsparcia  i </a:t>
            </a:r>
            <a:r>
              <a:rPr lang="pl-PL" dirty="0" err="1" smtClean="0">
                <a:solidFill>
                  <a:schemeClr val="bg1"/>
                </a:solidFill>
                <a:latin typeface="Century Schoolbook" pitchFamily="18" charset="0"/>
              </a:rPr>
              <a:t>współorganizacji</a:t>
            </a: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 (20) około 34 organizacjom działającym na terenie powiatu</a:t>
            </a:r>
            <a:r>
              <a:rPr lang="pl-PL" dirty="0" smtClean="0">
                <a:latin typeface="Century Schoolbook" pitchFamily="18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pl-PL" sz="16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>
                <a:latin typeface="Century Schoolbook" pitchFamily="18" charset="0"/>
              </a:rPr>
              <a:t>Współpraca niefinansowa realizowana była </a:t>
            </a:r>
            <a:r>
              <a:rPr lang="pl-PL" dirty="0" smtClean="0">
                <a:solidFill>
                  <a:schemeClr val="bg1"/>
                </a:solidFill>
                <a:latin typeface="Century Schoolbook" pitchFamily="18" charset="0"/>
              </a:rPr>
              <a:t>przez 15 jednostek organizacyjnych Powiatu z grupą około 40 organizacji.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/>
                </a:solidFill>
              </a:rPr>
              <a:t>PODSTAWOWE INFORMACJE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1270" name="Symbol zastępczy stopki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entury Schoolbook" pitchFamily="18" charset="0"/>
              </a:rPr>
              <a:t>	</a:t>
            </a:r>
            <a:r>
              <a:rPr lang="pl-PL" sz="2800" dirty="0" smtClean="0">
                <a:latin typeface="Century Schoolbook" pitchFamily="18" charset="0"/>
              </a:rPr>
              <a:t>Środki przeznaczone na finansowane zadań powiatu (w tym środki własne, dotacje, subwencje) realizowanych przez organizacje </a:t>
            </a: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pozarządowe w 2014 r. wyniosły ogółem </a:t>
            </a:r>
            <a:r>
              <a:rPr lang="pl-PL" sz="2800" b="1" dirty="0" smtClean="0">
                <a:solidFill>
                  <a:schemeClr val="bg1"/>
                </a:solidFill>
              </a:rPr>
              <a:t>5.551.484,96 zł</a:t>
            </a: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, w tym: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sz="28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 środki własne powiatu – </a:t>
            </a:r>
            <a:r>
              <a:rPr lang="pl-PL" sz="2800" b="1" dirty="0" smtClean="0">
                <a:solidFill>
                  <a:schemeClr val="bg1"/>
                </a:solidFill>
              </a:rPr>
              <a:t>1.331.481,33  zł</a:t>
            </a: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;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 dotacje oraz PFRON –  </a:t>
            </a:r>
            <a:r>
              <a:rPr lang="pl-PL" sz="2800" b="1" dirty="0" smtClean="0">
                <a:solidFill>
                  <a:schemeClr val="bg1"/>
                </a:solidFill>
              </a:rPr>
              <a:t>1.138.727,1</a:t>
            </a:r>
            <a:r>
              <a:rPr lang="pl-PL" sz="2800" b="1" dirty="0" smtClean="0">
                <a:solidFill>
                  <a:schemeClr val="bg1"/>
                </a:solidFill>
                <a:latin typeface="Century Schoolbook" pitchFamily="18" charset="0"/>
              </a:rPr>
              <a:t> zł</a:t>
            </a: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;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 subwencje – </a:t>
            </a:r>
            <a:r>
              <a:rPr lang="pl-PL" sz="2800" b="1" dirty="0" smtClean="0">
                <a:solidFill>
                  <a:schemeClr val="bg1"/>
                </a:solidFill>
              </a:rPr>
              <a:t>3.081.276,53</a:t>
            </a:r>
            <a:r>
              <a:rPr lang="pl-PL" sz="2800" b="1" dirty="0" smtClean="0">
                <a:solidFill>
                  <a:schemeClr val="bg1"/>
                </a:solidFill>
                <a:latin typeface="Century Schoolbook" pitchFamily="18" charset="0"/>
              </a:rPr>
              <a:t> zł</a:t>
            </a:r>
            <a:r>
              <a:rPr lang="pl-PL" sz="2800" dirty="0" smtClean="0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/>
                </a:solidFill>
              </a:rPr>
              <a:t>PODSTAWOWE INFORMACJE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2294" name="Symbol zastępczy stopki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sz="2400" dirty="0" smtClean="0"/>
              <a:t>Przeprowadzono </a:t>
            </a:r>
            <a:r>
              <a:rPr lang="pl-PL" sz="2400" dirty="0" smtClean="0">
                <a:solidFill>
                  <a:schemeClr val="bg1"/>
                </a:solidFill>
              </a:rPr>
              <a:t>16</a:t>
            </a:r>
            <a:r>
              <a:rPr lang="pl-PL" sz="2400" dirty="0" smtClean="0"/>
              <a:t> kontroli (merytorycznych i finansowych) </a:t>
            </a:r>
            <a:r>
              <a:rPr lang="pl-PL" sz="2400" dirty="0" smtClean="0">
                <a:solidFill>
                  <a:schemeClr val="bg1"/>
                </a:solidFill>
              </a:rPr>
              <a:t>12</a:t>
            </a:r>
            <a:r>
              <a:rPr lang="pl-PL" sz="2400" dirty="0" smtClean="0"/>
              <a:t> zadań publicznych realizowanych przez organizacje pozarządowe.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 3"/>
              <a:buNone/>
              <a:defRPr/>
            </a:pPr>
            <a:endParaRPr lang="pl-PL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 3"/>
              <a:buNone/>
              <a:defRPr/>
            </a:pPr>
            <a:r>
              <a:rPr lang="pl-PL" dirty="0" smtClean="0"/>
              <a:t>Kontrole wykonały następujące komórki: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/>
              <a:t>główny specjalista ds. kontroli zarządczej – 1 Kontroli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/>
              <a:t>WSO – 11 Kontrole</a:t>
            </a:r>
          </a:p>
          <a:p>
            <a:pPr marL="365760" indent="-256032" algn="just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pl-PL" dirty="0" smtClean="0"/>
              <a:t>PCPR – 4 kontrole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/>
                </a:solidFill>
              </a:rPr>
              <a:t>Nadzór nad realizacją umów: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3318" name="Symbol zastępczy stopki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   </a:t>
            </a:r>
            <a:r>
              <a:rPr lang="pl-PL" sz="3600" dirty="0" smtClean="0"/>
              <a:t>Przykłady współpracy</a:t>
            </a:r>
            <a:br>
              <a:rPr lang="pl-PL" sz="3600" dirty="0" smtClean="0"/>
            </a:br>
            <a:r>
              <a:rPr lang="pl-PL" sz="3600" dirty="0" smtClean="0"/>
              <a:t>Powiatu Giżyckiego </a:t>
            </a:r>
            <a:br>
              <a:rPr lang="pl-PL" sz="3600" dirty="0" smtClean="0"/>
            </a:br>
            <a:r>
              <a:rPr lang="pl-PL" sz="3600" dirty="0" smtClean="0"/>
              <a:t>z organizacjami pozarządowymi </a:t>
            </a:r>
            <a:br>
              <a:rPr lang="pl-PL" sz="3600" dirty="0" smtClean="0"/>
            </a:br>
            <a:r>
              <a:rPr lang="pl-PL" sz="3600" dirty="0" smtClean="0"/>
              <a:t>w 2014 roku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4342" name="Symbol zastępczy stopki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ymbol zastępczy zawartości 6" descr="IMG_41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3438" y="1857364"/>
            <a:ext cx="4214842" cy="2000264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1"/>
                </a:solidFill>
                <a:latin typeface="Century Schoolbook" pitchFamily="18" charset="0"/>
              </a:rPr>
              <a:t>Prowadzenie Warsztatu Terapii Zajęciowej w Giżycku </a:t>
            </a:r>
            <a:r>
              <a:rPr lang="pl-PL" sz="2400" u="sng" dirty="0" smtClean="0"/>
              <a:t/>
            </a:r>
            <a:br>
              <a:rPr lang="pl-PL" sz="2400" u="sng" dirty="0" smtClean="0"/>
            </a:br>
            <a:endParaRPr lang="pl-PL" dirty="0"/>
          </a:p>
        </p:txBody>
      </p:sp>
      <p:pic>
        <p:nvPicPr>
          <p:cNvPr id="15364" name="Symbol zastępczy zawartości 7" descr="IMG_42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357563"/>
            <a:ext cx="46434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14282" y="3929066"/>
            <a:ext cx="3974592" cy="91440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Realizator: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Polskie Stowarzyszenie Na Rzecz Osób z Upośledzeniem Umysłowym Koło w Giżycku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6543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sz="2800" b="1" u="sng" dirty="0" smtClean="0"/>
              <a:t>prowadzenie warsztatu terapii zajęciowej</a:t>
            </a:r>
            <a:endParaRPr lang="pl-PL" sz="2800" b="1" u="sng" dirty="0"/>
          </a:p>
        </p:txBody>
      </p:sp>
      <p:sp>
        <p:nvSpPr>
          <p:cNvPr id="15371" name="Symbol zastępczy stopki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81776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u="sng" dirty="0" smtClean="0">
                <a:solidFill>
                  <a:schemeClr val="bg1"/>
                </a:solidFill>
              </a:rPr>
              <a:t>prowadzenie warsztatu terapii zajęciowej </a:t>
            </a:r>
            <a:r>
              <a:rPr lang="pl-PL" sz="2400" u="sng" dirty="0" smtClean="0"/>
              <a:t/>
            </a:r>
            <a:br>
              <a:rPr lang="pl-PL" sz="2400" u="sng" dirty="0" smtClean="0"/>
            </a:br>
            <a:endParaRPr lang="pl-PL" dirty="0"/>
          </a:p>
        </p:txBody>
      </p:sp>
      <p:pic>
        <p:nvPicPr>
          <p:cNvPr id="16387" name="Symbol zastępczy zawartości 7" descr="IMG_42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Symbol zastępczy zawartości 6" descr="IMG_41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286000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0" y="5143512"/>
            <a:ext cx="3974592" cy="91440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Realizator: 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Ryńskie Stowarzyszenie Integracji Przyjaciół Osób Niepełnosprawnych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„DAR SERCA”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286380" y="1142984"/>
            <a:ext cx="3622140" cy="1428760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dirty="0" smtClean="0">
                <a:latin typeface="Century Schoolbook" pitchFamily="18" charset="0"/>
              </a:rPr>
              <a:t>Prowadzenie Warsztatu Terapii Zajęciowej w Rynie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16395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KAMILA\WSPÓŁPRACA_NGO\SPRAWOZDANIE NGO\2014\Zdjęcia do prezentacji z Kontroli\Szkolenie MOPR\P123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214563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81776" cy="642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u="sng" dirty="0" smtClean="0">
                <a:solidFill>
                  <a:schemeClr val="bg1"/>
                </a:solidFill>
              </a:rPr>
              <a:t>ratownictwo wodne</a:t>
            </a:r>
            <a:r>
              <a:rPr lang="pl-PL" sz="2400" u="sng" dirty="0" smtClean="0">
                <a:solidFill>
                  <a:schemeClr val="bg1"/>
                </a:solidFill>
              </a:rPr>
              <a:t/>
            </a:r>
            <a:br>
              <a:rPr lang="pl-PL" sz="2400" u="sng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Realizator: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Mazurskie Ochotnicze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/>
              <a:t>Pogotowie Ratunkowe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214810" y="857232"/>
            <a:ext cx="4679448" cy="1643074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dirty="0" smtClean="0"/>
              <a:t>„Zapewnienie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dirty="0" smtClean="0"/>
              <a:t>bezpieczeństwa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dirty="0" smtClean="0"/>
              <a:t>na wodach powiatu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l-PL" b="1" dirty="0" smtClean="0"/>
              <a:t>giżyckiego”</a:t>
            </a:r>
            <a:endParaRPr lang="pl-PL" dirty="0"/>
          </a:p>
        </p:txBody>
      </p:sp>
      <p:sp>
        <p:nvSpPr>
          <p:cNvPr id="17418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Wydział Spraw Obywatelskich - Starostwa Powiatowego w Giżycku</a:t>
            </a:r>
          </a:p>
        </p:txBody>
      </p:sp>
      <p:pic>
        <p:nvPicPr>
          <p:cNvPr id="17419" name="Picture 2" descr="E:\KAMILA\WSPÓŁPRACA_NGO\SPRAWOZDANIE NGO\2014\Zdjęcia do prezentacji z Kontroli\Szkolenie MOPR\P123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286125"/>
            <a:ext cx="40005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4" descr="E:\KAMILA\WSPÓŁPRACA_NGO\SPRAWOZDANIE NGO\2014\Zdjęcia do prezentacji z Kontroli\Szkolenie MOPR\P123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902</TotalTime>
  <Words>941</Words>
  <Application>Microsoft Office PowerPoint</Application>
  <PresentationFormat>Pokaz na ekranie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Hol</vt:lpstr>
      <vt:lpstr>Współpraca  powiatu giżyckiego z organizacjami pozarządowymi w 2014 roku</vt:lpstr>
      <vt:lpstr>PODSTAWOWE INFORMACJE</vt:lpstr>
      <vt:lpstr>PODSTAWOWE INFORMACJE</vt:lpstr>
      <vt:lpstr>PODSTAWOWE INFORMACJE</vt:lpstr>
      <vt:lpstr>Nadzór nad realizacją umów:</vt:lpstr>
      <vt:lpstr> </vt:lpstr>
      <vt:lpstr>Prowadzenie Warsztatu Terapii Zajęciowej w Giżycku  </vt:lpstr>
      <vt:lpstr>prowadzenie warsztatu terapii zajęciowej  </vt:lpstr>
      <vt:lpstr>ratownictwo wodne </vt:lpstr>
      <vt:lpstr>profilaktyka i promocja zdrowia</vt:lpstr>
      <vt:lpstr>profilaktyka i promocja zdrowia</vt:lpstr>
      <vt:lpstr>profilaktyka i promocja zdrowia</vt:lpstr>
      <vt:lpstr>usługi doradcze na rzecz organizacji pozarządowych</vt:lpstr>
      <vt:lpstr>dofinansowanie wkładu własnego organizacji pozarządowej</vt:lpstr>
      <vt:lpstr>dofinansowanie wkładu własnego organizacji pozarządowej</vt:lpstr>
      <vt:lpstr>kultura i ochrona dziedzictwa narodowego</vt:lpstr>
      <vt:lpstr>kultura i ochrona dziedzictwa narodowego</vt:lpstr>
      <vt:lpstr>kultura fizyczna i sport</vt:lpstr>
      <vt:lpstr>kultura fizyczna i sport</vt:lpstr>
      <vt:lpstr>kultura fizyczna i sport</vt:lpstr>
      <vt:lpstr>współorganizacja imprez</vt:lpstr>
      <vt:lpstr>współorganizacja imprez</vt:lpstr>
      <vt:lpstr>współorganizacja imprez</vt:lpstr>
      <vt:lpstr>współpraca w zakresie edukacji ekologicznej z Fundacją Ochrony Wielkich Jezior Mazurskich</vt:lpstr>
      <vt:lpstr>współpraca w zakresie edukacji ekologicznej z Fundacją Ochrony Wielkich Jezior Mazurskich</vt:lpstr>
      <vt:lpstr>promocja Powiatu Giżyckiego</vt:lpstr>
      <vt:lpstr>promocja Powiatu Giżyckiego</vt:lpstr>
      <vt:lpstr>Slajd 28</vt:lpstr>
      <vt:lpstr>Dziękuję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 powiatu giżyckiego z organizacjami pozarządowymi w 2014 roku</dc:title>
  <dc:creator>Kamila</dc:creator>
  <cp:lastModifiedBy>Kamila</cp:lastModifiedBy>
  <cp:revision>96</cp:revision>
  <dcterms:created xsi:type="dcterms:W3CDTF">2015-04-14T11:31:01Z</dcterms:created>
  <dcterms:modified xsi:type="dcterms:W3CDTF">2015-04-20T12:28:07Z</dcterms:modified>
</cp:coreProperties>
</file>